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Relationship Id="rId22" Type="http://schemas.openxmlformats.org/officeDocument/2006/relationships/image" Target="../media/image152.png"/><Relationship Id="rId23" Type="http://schemas.openxmlformats.org/officeDocument/2006/relationships/image" Target="../media/image153.png"/><Relationship Id="rId24" Type="http://schemas.openxmlformats.org/officeDocument/2006/relationships/image" Target="../media/image154.png"/><Relationship Id="rId25" Type="http://schemas.openxmlformats.org/officeDocument/2006/relationships/image" Target="../media/image155.png"/><Relationship Id="rId26" Type="http://schemas.openxmlformats.org/officeDocument/2006/relationships/image" Target="../media/image15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Relationship Id="rId9" Type="http://schemas.openxmlformats.org/officeDocument/2006/relationships/image" Target="../media/image215.png"/><Relationship Id="rId10" Type="http://schemas.openxmlformats.org/officeDocument/2006/relationships/image" Target="../media/image216.png"/><Relationship Id="rId11" Type="http://schemas.openxmlformats.org/officeDocument/2006/relationships/image" Target="../media/image217.png"/><Relationship Id="rId12" Type="http://schemas.openxmlformats.org/officeDocument/2006/relationships/image" Target="../media/image218.png"/><Relationship Id="rId13" Type="http://schemas.openxmlformats.org/officeDocument/2006/relationships/image" Target="../media/image21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242.png"/><Relationship Id="rId13" Type="http://schemas.openxmlformats.org/officeDocument/2006/relationships/image" Target="../media/image243.png"/><Relationship Id="rId14" Type="http://schemas.openxmlformats.org/officeDocument/2006/relationships/image" Target="../media/image24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3.png"/><Relationship Id="rId3" Type="http://schemas.openxmlformats.org/officeDocument/2006/relationships/image" Target="../media/image264.pn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9" Type="http://schemas.openxmlformats.org/officeDocument/2006/relationships/image" Target="../media/image270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75.png"/><Relationship Id="rId5" Type="http://schemas.openxmlformats.org/officeDocument/2006/relationships/image" Target="../media/image276.png"/><Relationship Id="rId6" Type="http://schemas.openxmlformats.org/officeDocument/2006/relationships/image" Target="../media/image277.png"/><Relationship Id="rId7" Type="http://schemas.openxmlformats.org/officeDocument/2006/relationships/image" Target="../media/image278.png"/><Relationship Id="rId8" Type="http://schemas.openxmlformats.org/officeDocument/2006/relationships/image" Target="../media/image279.png"/><Relationship Id="rId9" Type="http://schemas.openxmlformats.org/officeDocument/2006/relationships/image" Target="../media/image280.png"/><Relationship Id="rId10" Type="http://schemas.openxmlformats.org/officeDocument/2006/relationships/image" Target="../media/image281.png"/><Relationship Id="rId11" Type="http://schemas.openxmlformats.org/officeDocument/2006/relationships/image" Target="../media/image282.png"/><Relationship Id="rId12" Type="http://schemas.openxmlformats.org/officeDocument/2006/relationships/image" Target="../media/image283.png"/><Relationship Id="rId13" Type="http://schemas.openxmlformats.org/officeDocument/2006/relationships/image" Target="../media/image284.png"/><Relationship Id="rId14" Type="http://schemas.openxmlformats.org/officeDocument/2006/relationships/image" Target="../media/image28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Relationship Id="rId5" Type="http://schemas.openxmlformats.org/officeDocument/2006/relationships/image" Target="../media/image297.png"/><Relationship Id="rId6" Type="http://schemas.openxmlformats.org/officeDocument/2006/relationships/image" Target="../media/image298.png"/><Relationship Id="rId7" Type="http://schemas.openxmlformats.org/officeDocument/2006/relationships/image" Target="../media/image299.png"/><Relationship Id="rId8" Type="http://schemas.openxmlformats.org/officeDocument/2006/relationships/image" Target="../media/image300.png"/><Relationship Id="rId9" Type="http://schemas.openxmlformats.org/officeDocument/2006/relationships/image" Target="../media/image301.png"/><Relationship Id="rId10" Type="http://schemas.openxmlformats.org/officeDocument/2006/relationships/image" Target="../media/image302.png"/><Relationship Id="rId11" Type="http://schemas.openxmlformats.org/officeDocument/2006/relationships/image" Target="../media/image303.png"/><Relationship Id="rId12" Type="http://schemas.openxmlformats.org/officeDocument/2006/relationships/image" Target="../media/image304.png"/><Relationship Id="rId13" Type="http://schemas.openxmlformats.org/officeDocument/2006/relationships/image" Target="../media/image305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Relationship Id="rId14" Type="http://schemas.openxmlformats.org/officeDocument/2006/relationships/image" Target="../media/image3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9.png"/><Relationship Id="rId3" Type="http://schemas.openxmlformats.org/officeDocument/2006/relationships/image" Target="../media/image320.png"/><Relationship Id="rId4" Type="http://schemas.openxmlformats.org/officeDocument/2006/relationships/image" Target="../media/image321.png"/><Relationship Id="rId5" Type="http://schemas.openxmlformats.org/officeDocument/2006/relationships/image" Target="../media/image322.png"/><Relationship Id="rId6" Type="http://schemas.openxmlformats.org/officeDocument/2006/relationships/image" Target="../media/image323.png"/><Relationship Id="rId7" Type="http://schemas.openxmlformats.org/officeDocument/2006/relationships/image" Target="../media/image324.png"/><Relationship Id="rId8" Type="http://schemas.openxmlformats.org/officeDocument/2006/relationships/image" Target="../media/image325.png"/><Relationship Id="rId9" Type="http://schemas.openxmlformats.org/officeDocument/2006/relationships/image" Target="../media/image326.png"/><Relationship Id="rId10" Type="http://schemas.openxmlformats.org/officeDocument/2006/relationships/image" Target="../media/image327.png"/><Relationship Id="rId11" Type="http://schemas.openxmlformats.org/officeDocument/2006/relationships/image" Target="../media/image328.png"/><Relationship Id="rId12" Type="http://schemas.openxmlformats.org/officeDocument/2006/relationships/image" Target="../media/image329.png"/><Relationship Id="rId13" Type="http://schemas.openxmlformats.org/officeDocument/2006/relationships/image" Target="../media/image330.png"/><Relationship Id="rId14" Type="http://schemas.openxmlformats.org/officeDocument/2006/relationships/image" Target="../media/image331.png"/><Relationship Id="rId15" Type="http://schemas.openxmlformats.org/officeDocument/2006/relationships/image" Target="../media/image33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Relationship Id="rId11" Type="http://schemas.openxmlformats.org/officeDocument/2006/relationships/image" Target="../media/image342.png"/><Relationship Id="rId12" Type="http://schemas.openxmlformats.org/officeDocument/2006/relationships/image" Target="../media/image343.png"/><Relationship Id="rId13" Type="http://schemas.openxmlformats.org/officeDocument/2006/relationships/image" Target="../media/image34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Relationship Id="rId4" Type="http://schemas.openxmlformats.org/officeDocument/2006/relationships/image" Target="../media/image364.png"/><Relationship Id="rId5" Type="http://schemas.openxmlformats.org/officeDocument/2006/relationships/image" Target="../media/image365.png"/><Relationship Id="rId6" Type="http://schemas.openxmlformats.org/officeDocument/2006/relationships/image" Target="../media/image366.png"/><Relationship Id="rId7" Type="http://schemas.openxmlformats.org/officeDocument/2006/relationships/image" Target="../media/image367.png"/><Relationship Id="rId8" Type="http://schemas.openxmlformats.org/officeDocument/2006/relationships/image" Target="../media/image368.png"/><Relationship Id="rId9" Type="http://schemas.openxmlformats.org/officeDocument/2006/relationships/image" Target="../media/image369.png"/><Relationship Id="rId10" Type="http://schemas.openxmlformats.org/officeDocument/2006/relationships/image" Target="../media/image370.png"/><Relationship Id="rId11" Type="http://schemas.openxmlformats.org/officeDocument/2006/relationships/image" Target="../media/image371.png"/><Relationship Id="rId12" Type="http://schemas.openxmlformats.org/officeDocument/2006/relationships/image" Target="../media/image372.png"/><Relationship Id="rId13" Type="http://schemas.openxmlformats.org/officeDocument/2006/relationships/image" Target="../media/image37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Relationship Id="rId10" Type="http://schemas.openxmlformats.org/officeDocument/2006/relationships/image" Target="../media/image382.png"/><Relationship Id="rId11" Type="http://schemas.openxmlformats.org/officeDocument/2006/relationships/image" Target="../media/image383.png"/><Relationship Id="rId12" Type="http://schemas.openxmlformats.org/officeDocument/2006/relationships/image" Target="../media/image38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Relationship Id="rId8" Type="http://schemas.openxmlformats.org/officeDocument/2006/relationships/image" Target="../media/image402.png"/><Relationship Id="rId9" Type="http://schemas.openxmlformats.org/officeDocument/2006/relationships/image" Target="../media/image403.png"/><Relationship Id="rId10" Type="http://schemas.openxmlformats.org/officeDocument/2006/relationships/image" Target="../media/image404.png"/><Relationship Id="rId11" Type="http://schemas.openxmlformats.org/officeDocument/2006/relationships/image" Target="../media/image405.png"/><Relationship Id="rId12" Type="http://schemas.openxmlformats.org/officeDocument/2006/relationships/image" Target="../media/image406.png"/><Relationship Id="rId13" Type="http://schemas.openxmlformats.org/officeDocument/2006/relationships/image" Target="../media/image407.png"/><Relationship Id="rId14" Type="http://schemas.openxmlformats.org/officeDocument/2006/relationships/image" Target="../media/image408.png"/><Relationship Id="rId15" Type="http://schemas.openxmlformats.org/officeDocument/2006/relationships/image" Target="../media/image409.png"/><Relationship Id="rId16" Type="http://schemas.openxmlformats.org/officeDocument/2006/relationships/image" Target="../media/image410.png"/><Relationship Id="rId17" Type="http://schemas.openxmlformats.org/officeDocument/2006/relationships/image" Target="../media/image411.png"/><Relationship Id="rId18" Type="http://schemas.openxmlformats.org/officeDocument/2006/relationships/image" Target="../media/image412.png"/><Relationship Id="rId19" Type="http://schemas.openxmlformats.org/officeDocument/2006/relationships/image" Target="../media/image413.png"/><Relationship Id="rId20" Type="http://schemas.openxmlformats.org/officeDocument/2006/relationships/image" Target="../media/image41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5.png"/><Relationship Id="rId3" Type="http://schemas.openxmlformats.org/officeDocument/2006/relationships/image" Target="../media/image416.png"/><Relationship Id="rId4" Type="http://schemas.openxmlformats.org/officeDocument/2006/relationships/image" Target="../media/image417.png"/><Relationship Id="rId5" Type="http://schemas.openxmlformats.org/officeDocument/2006/relationships/image" Target="../media/image418.png"/><Relationship Id="rId6" Type="http://schemas.openxmlformats.org/officeDocument/2006/relationships/image" Target="../media/image419.png"/><Relationship Id="rId7" Type="http://schemas.openxmlformats.org/officeDocument/2006/relationships/image" Target="../media/image420.png"/><Relationship Id="rId8" Type="http://schemas.openxmlformats.org/officeDocument/2006/relationships/image" Target="../media/image421.png"/><Relationship Id="rId9" Type="http://schemas.openxmlformats.org/officeDocument/2006/relationships/image" Target="../media/image422.png"/><Relationship Id="rId10" Type="http://schemas.openxmlformats.org/officeDocument/2006/relationships/image" Target="../media/image42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4.png"/><Relationship Id="rId3" Type="http://schemas.openxmlformats.org/officeDocument/2006/relationships/image" Target="../media/image435.png"/><Relationship Id="rId4" Type="http://schemas.openxmlformats.org/officeDocument/2006/relationships/image" Target="../media/image436.png"/><Relationship Id="rId5" Type="http://schemas.openxmlformats.org/officeDocument/2006/relationships/image" Target="../media/image437.png"/><Relationship Id="rId6" Type="http://schemas.openxmlformats.org/officeDocument/2006/relationships/image" Target="../media/image438.png"/><Relationship Id="rId7" Type="http://schemas.openxmlformats.org/officeDocument/2006/relationships/image" Target="../media/image439.png"/><Relationship Id="rId8" Type="http://schemas.openxmlformats.org/officeDocument/2006/relationships/image" Target="../media/image440.png"/><Relationship Id="rId9" Type="http://schemas.openxmlformats.org/officeDocument/2006/relationships/image" Target="../media/image441.png"/><Relationship Id="rId10" Type="http://schemas.openxmlformats.org/officeDocument/2006/relationships/image" Target="../media/image442.png"/><Relationship Id="rId11" Type="http://schemas.openxmlformats.org/officeDocument/2006/relationships/image" Target="../media/image443.png"/><Relationship Id="rId12" Type="http://schemas.openxmlformats.org/officeDocument/2006/relationships/image" Target="../media/image444.png"/><Relationship Id="rId13" Type="http://schemas.openxmlformats.org/officeDocument/2006/relationships/image" Target="../media/image445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Relationship Id="rId6" Type="http://schemas.openxmlformats.org/officeDocument/2006/relationships/image" Target="../media/image450.png"/><Relationship Id="rId7" Type="http://schemas.openxmlformats.org/officeDocument/2006/relationships/image" Target="../media/image451.png"/><Relationship Id="rId8" Type="http://schemas.openxmlformats.org/officeDocument/2006/relationships/image" Target="../media/image452.png"/><Relationship Id="rId9" Type="http://schemas.openxmlformats.org/officeDocument/2006/relationships/image" Target="../media/image453.png"/><Relationship Id="rId10" Type="http://schemas.openxmlformats.org/officeDocument/2006/relationships/image" Target="../media/image454.png"/><Relationship Id="rId11" Type="http://schemas.openxmlformats.org/officeDocument/2006/relationships/image" Target="../media/image455.png"/><Relationship Id="rId12" Type="http://schemas.openxmlformats.org/officeDocument/2006/relationships/image" Target="../media/image456.png"/><Relationship Id="rId13" Type="http://schemas.openxmlformats.org/officeDocument/2006/relationships/image" Target="../media/image45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8.png"/><Relationship Id="rId3" Type="http://schemas.openxmlformats.org/officeDocument/2006/relationships/image" Target="../media/image45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png"/><Relationship Id="rId19" Type="http://schemas.openxmlformats.org/officeDocument/2006/relationships/image" Target="../media/image72.png"/><Relationship Id="rId20" Type="http://schemas.openxmlformats.org/officeDocument/2006/relationships/image" Target="../media/image73.png"/><Relationship Id="rId21" Type="http://schemas.openxmlformats.org/officeDocument/2006/relationships/image" Target="../media/image74.png"/><Relationship Id="rId22" Type="http://schemas.openxmlformats.org/officeDocument/2006/relationships/image" Target="../media/image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90581" y="3118405"/>
            <a:ext cx="14301202" cy="276094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14681" y="7275349"/>
            <a:ext cx="6737871" cy="27462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4576" y="1283810"/>
            <a:ext cx="17132743" cy="106667"/>
            <a:chOff x="584576" y="1283810"/>
            <a:chExt cx="17132743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584576" y="1283810"/>
              <a:ext cx="17132743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944" y="601890"/>
            <a:ext cx="7444519" cy="1069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966415"/>
            <a:ext cx="8234022" cy="106667"/>
            <a:chOff x="9142857" y="966415"/>
            <a:chExt cx="8234022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966415"/>
              <a:ext cx="823402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58778" y="1814412"/>
            <a:ext cx="6018101" cy="6171429"/>
            <a:chOff x="11358778" y="1814412"/>
            <a:chExt cx="6018101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8778" y="1814412"/>
              <a:ext cx="601810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7136" y="1993636"/>
            <a:ext cx="8477053" cy="6106748"/>
            <a:chOff x="1377136" y="1993636"/>
            <a:chExt cx="8477053" cy="6106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7136" y="1993636"/>
              <a:ext cx="8477053" cy="6106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944" y="601890"/>
            <a:ext cx="6837691" cy="1069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966415"/>
            <a:ext cx="8234022" cy="106667"/>
            <a:chOff x="9142857" y="966415"/>
            <a:chExt cx="8234022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966415"/>
              <a:ext cx="823402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982947" y="2334210"/>
            <a:ext cx="6171429" cy="5010467"/>
            <a:chOff x="10982947" y="2334210"/>
            <a:chExt cx="6171429" cy="50104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2947" y="2334210"/>
              <a:ext cx="6171429" cy="50104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1418" y="2152421"/>
            <a:ext cx="9444022" cy="5980871"/>
            <a:chOff x="811418" y="2152421"/>
            <a:chExt cx="9444022" cy="59808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1418" y="2152421"/>
              <a:ext cx="9444022" cy="5980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944" y="601890"/>
            <a:ext cx="6837691" cy="1069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142857" y="966415"/>
            <a:ext cx="8234022" cy="106667"/>
            <a:chOff x="9142857" y="966415"/>
            <a:chExt cx="8234022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966415"/>
              <a:ext cx="823402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0980" y="2974323"/>
            <a:ext cx="6171429" cy="2128079"/>
            <a:chOff x="10780980" y="2974323"/>
            <a:chExt cx="6171429" cy="21280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0980" y="2974323"/>
              <a:ext cx="6171429" cy="2128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2038" y="3185330"/>
            <a:ext cx="9185172" cy="2429363"/>
            <a:chOff x="892038" y="3185330"/>
            <a:chExt cx="9185172" cy="24293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038" y="3185330"/>
              <a:ext cx="9185172" cy="24293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39040" y="2873478"/>
            <a:ext cx="8829413" cy="61996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819" y="561434"/>
            <a:ext cx="4647157" cy="1012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6855" y="2359624"/>
            <a:ext cx="4786807" cy="1363936"/>
            <a:chOff x="1456855" y="2359624"/>
            <a:chExt cx="4786807" cy="13639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6855" y="2359624"/>
              <a:ext cx="4786807" cy="13639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3794" y="4825272"/>
            <a:ext cx="9042876" cy="4044220"/>
            <a:chOff x="1153794" y="4825272"/>
            <a:chExt cx="9042876" cy="404422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3794" y="4825272"/>
              <a:ext cx="9042876" cy="404422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01239" y="6117364"/>
            <a:ext cx="2897443" cy="2270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581433" y="1174219"/>
            <a:ext cx="11040476" cy="106667"/>
            <a:chOff x="5581433" y="1174219"/>
            <a:chExt cx="11040476" cy="1066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1433" y="1174219"/>
              <a:ext cx="11040476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589" y="5975573"/>
            <a:ext cx="7680748" cy="32227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6858" y="960169"/>
            <a:ext cx="11040476" cy="106667"/>
            <a:chOff x="6376858" y="960169"/>
            <a:chExt cx="11040476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6858" y="960169"/>
              <a:ext cx="11040476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819" y="561434"/>
            <a:ext cx="4311786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7587" y="2071795"/>
            <a:ext cx="8351158" cy="3334596"/>
            <a:chOff x="617587" y="2071795"/>
            <a:chExt cx="8351158" cy="33345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587" y="2071795"/>
              <a:ext cx="8351158" cy="3334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68875" y="2071795"/>
            <a:ext cx="8495665" cy="2404621"/>
            <a:chOff x="9268875" y="2071795"/>
            <a:chExt cx="8495665" cy="24046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8875" y="2071795"/>
              <a:ext cx="8495665" cy="24046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5335" y="6124143"/>
            <a:ext cx="8439661" cy="2331883"/>
            <a:chOff x="9365335" y="6124143"/>
            <a:chExt cx="8439661" cy="2331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5335" y="6124143"/>
              <a:ext cx="8439661" cy="23318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70096" y="8592922"/>
            <a:ext cx="7124653" cy="13866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40630" y="4666679"/>
            <a:ext cx="8167719" cy="10114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57354" y="1561750"/>
            <a:ext cx="5748507" cy="394851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6819" y="534961"/>
            <a:ext cx="3778395" cy="10126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461" y="2226460"/>
            <a:ext cx="6523941" cy="3090818"/>
            <a:chOff x="191461" y="2226460"/>
            <a:chExt cx="6523941" cy="309081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461" y="2226460"/>
              <a:ext cx="6523941" cy="30908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76858" y="960169"/>
            <a:ext cx="11040476" cy="106667"/>
            <a:chOff x="6376858" y="960169"/>
            <a:chExt cx="11040476" cy="1066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76858" y="960169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666" y="2549724"/>
            <a:ext cx="3217377" cy="609820"/>
            <a:chOff x="504666" y="2549724"/>
            <a:chExt cx="3217377" cy="6098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064219" y="2284618"/>
              <a:ext cx="6434755" cy="121964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666" y="2549724"/>
              <a:ext cx="3217377" cy="6098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95444" y="2349114"/>
            <a:ext cx="6171429" cy="2968163"/>
            <a:chOff x="6095444" y="2349114"/>
            <a:chExt cx="6171429" cy="29681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95444" y="2349114"/>
              <a:ext cx="6171429" cy="29681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8172" y="6389260"/>
            <a:ext cx="6171429" cy="2633143"/>
            <a:chOff x="408172" y="6389260"/>
            <a:chExt cx="6171429" cy="263314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172" y="6389260"/>
              <a:ext cx="6171429" cy="2633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666" y="6631990"/>
            <a:ext cx="3544817" cy="611016"/>
            <a:chOff x="504666" y="6631990"/>
            <a:chExt cx="3544817" cy="6110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227861" y="6366364"/>
              <a:ext cx="7089634" cy="122203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4666" y="6631990"/>
              <a:ext cx="3544817" cy="611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76858" y="2549724"/>
            <a:ext cx="3217377" cy="630048"/>
            <a:chOff x="6376858" y="2549724"/>
            <a:chExt cx="3217377" cy="6300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09293" y="2275825"/>
              <a:ext cx="6434755" cy="126009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6858" y="2549724"/>
              <a:ext cx="3217377" cy="630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76858" y="6229843"/>
            <a:ext cx="6171429" cy="2873469"/>
            <a:chOff x="6376858" y="6229843"/>
            <a:chExt cx="6171429" cy="287346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76858" y="6229843"/>
              <a:ext cx="6171429" cy="28734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39145" y="6631990"/>
            <a:ext cx="3217377" cy="608359"/>
            <a:chOff x="6539145" y="6631990"/>
            <a:chExt cx="3217377" cy="6083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0165" y="6367519"/>
              <a:ext cx="6434755" cy="1216719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539145" y="6631990"/>
              <a:ext cx="3217377" cy="60835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2587" y="5408343"/>
            <a:ext cx="2515497" cy="71881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53847" y="5381181"/>
            <a:ext cx="2502477" cy="80250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091562" y="9100923"/>
            <a:ext cx="2149001" cy="80250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94123" y="8990276"/>
            <a:ext cx="2406649" cy="8025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593112" y="6389260"/>
            <a:ext cx="6171429" cy="2352644"/>
            <a:chOff x="11593112" y="6389260"/>
            <a:chExt cx="6171429" cy="235264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593112" y="6389260"/>
              <a:ext cx="6171429" cy="23526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97096" y="6733128"/>
            <a:ext cx="3217377" cy="608359"/>
            <a:chOff x="11897096" y="6733128"/>
            <a:chExt cx="3217377" cy="60835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28116" y="6468657"/>
              <a:ext cx="6434755" cy="1216719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97096" y="6733128"/>
              <a:ext cx="3217377" cy="60835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449343" y="9017485"/>
            <a:ext cx="2094963" cy="7188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75" y="8151472"/>
            <a:ext cx="3652165" cy="893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6858" y="960169"/>
            <a:ext cx="11040476" cy="106667"/>
            <a:chOff x="6376858" y="960169"/>
            <a:chExt cx="11040476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6858" y="960169"/>
              <a:ext cx="11040476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819" y="561435"/>
            <a:ext cx="4883481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7523" y="1958153"/>
            <a:ext cx="2541064" cy="2689773"/>
            <a:chOff x="527523" y="1958153"/>
            <a:chExt cx="2541064" cy="26897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523" y="1958153"/>
              <a:ext cx="2541064" cy="26897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4666" y="4761012"/>
            <a:ext cx="5539262" cy="2926234"/>
            <a:chOff x="504666" y="4761012"/>
            <a:chExt cx="5539262" cy="2926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666" y="4761012"/>
              <a:ext cx="5539262" cy="29262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76858" y="2364762"/>
            <a:ext cx="5199272" cy="2396251"/>
            <a:chOff x="6376858" y="2364762"/>
            <a:chExt cx="5199272" cy="23962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6858" y="2364762"/>
              <a:ext cx="5199272" cy="23962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97096" y="2364762"/>
            <a:ext cx="5456194" cy="3332526"/>
            <a:chOff x="11897096" y="2364762"/>
            <a:chExt cx="5456194" cy="33325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97096" y="2364762"/>
              <a:ext cx="5456194" cy="3332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29730" y="8194601"/>
            <a:ext cx="1131429" cy="1131429"/>
            <a:chOff x="5529730" y="8194601"/>
            <a:chExt cx="1131429" cy="113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9730" y="8194601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7096" y="8194601"/>
            <a:ext cx="1131429" cy="1131429"/>
            <a:chOff x="11897096" y="8194601"/>
            <a:chExt cx="1131429" cy="113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97096" y="8194601"/>
              <a:ext cx="1131429" cy="113142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47538" y="8060262"/>
            <a:ext cx="3583851" cy="17273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22300" y="8151472"/>
            <a:ext cx="3716041" cy="89348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1168" y="7588233"/>
            <a:ext cx="5658137" cy="13729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6858" y="960169"/>
            <a:ext cx="11040476" cy="106667"/>
            <a:chOff x="6376858" y="960169"/>
            <a:chExt cx="11040476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6858" y="960169"/>
              <a:ext cx="11040476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819" y="561435"/>
            <a:ext cx="4864433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2328" y="1988571"/>
            <a:ext cx="3066800" cy="4940152"/>
            <a:chOff x="612328" y="1988571"/>
            <a:chExt cx="3066800" cy="49401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328" y="1988571"/>
              <a:ext cx="3066800" cy="4940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85667" y="3266923"/>
            <a:ext cx="6171429" cy="671407"/>
            <a:chOff x="4285667" y="3266923"/>
            <a:chExt cx="6171429" cy="6714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85667" y="3266923"/>
              <a:ext cx="6171429" cy="6714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6434" y="2546056"/>
            <a:ext cx="6652393" cy="2596801"/>
            <a:chOff x="11066434" y="2546056"/>
            <a:chExt cx="6652393" cy="25968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66434" y="2546056"/>
              <a:ext cx="6652393" cy="259680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43252" y="7588233"/>
            <a:ext cx="6004803" cy="141605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71382" y="7631362"/>
            <a:ext cx="1131429" cy="1131429"/>
            <a:chOff x="10571382" y="7631362"/>
            <a:chExt cx="1131429" cy="113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71382" y="7631362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53431" y="7631362"/>
            <a:ext cx="1131429" cy="1131429"/>
            <a:chOff x="3453431" y="7631362"/>
            <a:chExt cx="1131429" cy="113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3431" y="7631362"/>
              <a:ext cx="1131429" cy="11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913" y="6489168"/>
            <a:ext cx="5079318" cy="9506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6858" y="960169"/>
            <a:ext cx="11040476" cy="106667"/>
            <a:chOff x="6376858" y="960169"/>
            <a:chExt cx="11040476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6858" y="960169"/>
              <a:ext cx="11040476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819" y="561435"/>
            <a:ext cx="5303919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666" y="2183107"/>
            <a:ext cx="4618925" cy="2062821"/>
            <a:chOff x="504666" y="2183107"/>
            <a:chExt cx="4618925" cy="20628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666" y="2183107"/>
              <a:ext cx="4618925" cy="2062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4275" y="3316031"/>
            <a:ext cx="1743547" cy="608852"/>
            <a:chOff x="754275" y="3316031"/>
            <a:chExt cx="1743547" cy="6088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7758" y="3051345"/>
              <a:ext cx="3487094" cy="121770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275" y="3316031"/>
              <a:ext cx="1743547" cy="60885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6874" y="2664373"/>
            <a:ext cx="5375371" cy="1100289"/>
            <a:chOff x="5546874" y="2664373"/>
            <a:chExt cx="5375371" cy="11002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6874" y="2664373"/>
              <a:ext cx="5375371" cy="110028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60614" y="6565358"/>
            <a:ext cx="3837013" cy="9847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39736" y="2605501"/>
            <a:ext cx="6530499" cy="2183189"/>
            <a:chOff x="11439736" y="2605501"/>
            <a:chExt cx="6530499" cy="21831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39736" y="2605501"/>
              <a:ext cx="6530499" cy="218318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65633" y="6546309"/>
            <a:ext cx="5320337" cy="13103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3405" y="8323809"/>
            <a:ext cx="2194451" cy="893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6858" y="960169"/>
            <a:ext cx="11040476" cy="106667"/>
            <a:chOff x="6376858" y="960169"/>
            <a:chExt cx="11040476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6858" y="960169"/>
              <a:ext cx="11040476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819" y="561435"/>
            <a:ext cx="5518662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2285" y="6054499"/>
            <a:ext cx="5190962" cy="2262935"/>
            <a:chOff x="352285" y="6054499"/>
            <a:chExt cx="5190962" cy="22629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285" y="6054499"/>
              <a:ext cx="5190962" cy="22629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042" y="1828571"/>
            <a:ext cx="3407387" cy="3639498"/>
            <a:chOff x="658042" y="1828571"/>
            <a:chExt cx="3407387" cy="36394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8042" y="1828571"/>
              <a:ext cx="3407387" cy="3639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43247" y="1828571"/>
            <a:ext cx="6171429" cy="1196883"/>
            <a:chOff x="5543247" y="1828571"/>
            <a:chExt cx="6171429" cy="11968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3247" y="1828571"/>
              <a:ext cx="6171429" cy="1196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9048" y="3025455"/>
            <a:ext cx="4902269" cy="3029044"/>
            <a:chOff x="6019048" y="3025455"/>
            <a:chExt cx="4902269" cy="30290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9048" y="3025455"/>
              <a:ext cx="4902269" cy="30290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01858" y="6054499"/>
            <a:ext cx="6171429" cy="805462"/>
            <a:chOff x="5801858" y="6054499"/>
            <a:chExt cx="6171429" cy="80546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1858" y="6054499"/>
              <a:ext cx="6171429" cy="8054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97096" y="2000720"/>
            <a:ext cx="6171429" cy="4342224"/>
            <a:chOff x="11897096" y="2000720"/>
            <a:chExt cx="6171429" cy="43422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97096" y="2000720"/>
              <a:ext cx="6171429" cy="43422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48962" y="8366938"/>
            <a:ext cx="1131429" cy="1131429"/>
            <a:chOff x="11148962" y="8366938"/>
            <a:chExt cx="1131429" cy="113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48962" y="8366938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70429" y="8366938"/>
            <a:ext cx="1131429" cy="1131429"/>
            <a:chOff x="4670429" y="8366938"/>
            <a:chExt cx="1131429" cy="113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70429" y="8366938"/>
              <a:ext cx="1131429" cy="113142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45555" y="8096747"/>
            <a:ext cx="3766336" cy="8930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39728" y="7892519"/>
            <a:ext cx="3951841" cy="18293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775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8935" y="6992068"/>
            <a:ext cx="3586909" cy="6098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441" y="5694388"/>
            <a:ext cx="1587570" cy="9868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3109" y="3394411"/>
            <a:ext cx="2781027" cy="277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50554" y="6992068"/>
            <a:ext cx="3049480" cy="6098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12108" y="5694388"/>
            <a:ext cx="1719570" cy="98688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65782" y="7742982"/>
            <a:ext cx="3398253" cy="8264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65055" y="3394411"/>
            <a:ext cx="3301665" cy="277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91811" y="6992068"/>
            <a:ext cx="2696452" cy="60034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34347" y="5694388"/>
            <a:ext cx="1587570" cy="9868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07049" y="7742982"/>
            <a:ext cx="3145958" cy="4685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35524" y="3394411"/>
            <a:ext cx="3551255" cy="277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1030" y="9561422"/>
            <a:ext cx="427159" cy="39827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424153" y="9561422"/>
            <a:ext cx="427168" cy="39827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3262" y="8419245"/>
            <a:ext cx="2809118" cy="4765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6858" y="960169"/>
            <a:ext cx="11040476" cy="106667"/>
            <a:chOff x="6376858" y="960169"/>
            <a:chExt cx="11040476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6858" y="960169"/>
              <a:ext cx="11040476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819" y="561434"/>
            <a:ext cx="5490091" cy="1012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86360" y="8096130"/>
            <a:ext cx="1131429" cy="1131429"/>
            <a:chOff x="11286360" y="8096130"/>
            <a:chExt cx="1131429" cy="113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86360" y="8096130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2588" y="8096130"/>
            <a:ext cx="1131429" cy="1131429"/>
            <a:chOff x="4792588" y="8096130"/>
            <a:chExt cx="1131429" cy="113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2588" y="8096130"/>
              <a:ext cx="1131429" cy="113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2874" y="8149950"/>
            <a:ext cx="3755355" cy="9842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90131" y="7995858"/>
            <a:ext cx="3415403" cy="22426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4231" y="1843137"/>
            <a:ext cx="4389691" cy="5002912"/>
            <a:chOff x="474231" y="1843137"/>
            <a:chExt cx="4389691" cy="50029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231" y="1843137"/>
              <a:ext cx="4389691" cy="50029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86360" y="2165622"/>
            <a:ext cx="6677526" cy="4680427"/>
            <a:chOff x="11286360" y="2165622"/>
            <a:chExt cx="6677526" cy="46804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6360" y="2165622"/>
              <a:ext cx="6677526" cy="46804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8302" y="3032672"/>
            <a:ext cx="5594469" cy="504202"/>
            <a:chOff x="5358302" y="3032672"/>
            <a:chExt cx="5594469" cy="5042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58302" y="3032672"/>
              <a:ext cx="5594469" cy="504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8529" y="8323809"/>
            <a:ext cx="2194451" cy="8934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6858" y="960169"/>
            <a:ext cx="11040476" cy="106667"/>
            <a:chOff x="6376858" y="960169"/>
            <a:chExt cx="11040476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6858" y="960169"/>
              <a:ext cx="11040476" cy="1066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785" y="561434"/>
            <a:ext cx="5357691" cy="103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31382" y="8575386"/>
            <a:ext cx="1131429" cy="1131429"/>
            <a:chOff x="11331382" y="8575386"/>
            <a:chExt cx="1131429" cy="113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31382" y="8575386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4016" y="8613481"/>
            <a:ext cx="1131429" cy="1131429"/>
            <a:chOff x="4964016" y="8613481"/>
            <a:chExt cx="1131429" cy="113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64016" y="8613481"/>
              <a:ext cx="1131429" cy="113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86132" y="8323831"/>
            <a:ext cx="4249174" cy="95018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43440" y="8045770"/>
            <a:ext cx="4757472" cy="2377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78302" y="2748739"/>
            <a:ext cx="5454875" cy="701914"/>
            <a:chOff x="5078302" y="2748739"/>
            <a:chExt cx="5454875" cy="7019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8302" y="2748739"/>
              <a:ext cx="5454875" cy="7019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8257" y="1980952"/>
            <a:ext cx="4313793" cy="4916411"/>
            <a:chOff x="408257" y="1980952"/>
            <a:chExt cx="4313793" cy="491641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257" y="1980952"/>
              <a:ext cx="4313793" cy="49164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33366" y="2451763"/>
            <a:ext cx="7272768" cy="3853425"/>
            <a:chOff x="10633366" y="2451763"/>
            <a:chExt cx="7272768" cy="38534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33366" y="2451763"/>
              <a:ext cx="7272768" cy="3853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376858" y="960169"/>
            <a:ext cx="11040476" cy="106667"/>
            <a:chOff x="6376858" y="960169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6858" y="960169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785" y="561434"/>
            <a:ext cx="5367214" cy="1012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31382" y="8575386"/>
            <a:ext cx="1131429" cy="1131429"/>
            <a:chOff x="11331382" y="8575386"/>
            <a:chExt cx="1131429" cy="11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1382" y="8575386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4016" y="8613481"/>
            <a:ext cx="1131429" cy="1131429"/>
            <a:chOff x="4964016" y="8613481"/>
            <a:chExt cx="1131429" cy="11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016" y="8613481"/>
              <a:ext cx="1131429" cy="113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86131" y="8323826"/>
            <a:ext cx="4195489" cy="9842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3430" y="8045773"/>
            <a:ext cx="4757472" cy="2377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21684" y="3412905"/>
            <a:ext cx="6171429" cy="937737"/>
            <a:chOff x="5421684" y="3412905"/>
            <a:chExt cx="6171429" cy="9377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21684" y="3412905"/>
              <a:ext cx="6171429" cy="9377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88350" y="3142297"/>
            <a:ext cx="6171429" cy="1478952"/>
            <a:chOff x="11688350" y="3142297"/>
            <a:chExt cx="6171429" cy="147895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88350" y="3142297"/>
              <a:ext cx="6171429" cy="14789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8257" y="1980952"/>
            <a:ext cx="4555759" cy="5192179"/>
            <a:chOff x="408257" y="1980952"/>
            <a:chExt cx="4555759" cy="519217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257" y="1980952"/>
              <a:ext cx="4555759" cy="51921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7849" y="6668944"/>
            <a:ext cx="1174478" cy="516886"/>
            <a:chOff x="1587849" y="6668944"/>
            <a:chExt cx="1174478" cy="5168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4347" y="6444239"/>
              <a:ext cx="2348957" cy="1033771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7849" y="6668944"/>
              <a:ext cx="1174478" cy="516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22653" y="960169"/>
            <a:ext cx="8694681" cy="106667"/>
            <a:chOff x="8722653" y="960169"/>
            <a:chExt cx="8694681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2653" y="960169"/>
              <a:ext cx="8694681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785" y="561434"/>
            <a:ext cx="6706367" cy="1069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31382" y="8575386"/>
            <a:ext cx="1131429" cy="1131429"/>
            <a:chOff x="11331382" y="8575386"/>
            <a:chExt cx="1131429" cy="11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1382" y="8575386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4016" y="8613481"/>
            <a:ext cx="1131429" cy="1131429"/>
            <a:chOff x="4964016" y="8613481"/>
            <a:chExt cx="1131429" cy="11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016" y="8613481"/>
              <a:ext cx="1131429" cy="113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8988" y="7917903"/>
            <a:ext cx="3007727" cy="18284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3430" y="7656077"/>
            <a:ext cx="4757472" cy="2815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4666" y="2887655"/>
            <a:ext cx="4171429" cy="1514250"/>
            <a:chOff x="504666" y="2887655"/>
            <a:chExt cx="4171429" cy="151425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666" y="2887655"/>
              <a:ext cx="4171429" cy="15142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02134" y="4085459"/>
            <a:ext cx="1932249" cy="442415"/>
            <a:chOff x="1502134" y="4085459"/>
            <a:chExt cx="1932249" cy="4424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4887" y="3893129"/>
              <a:ext cx="3864499" cy="884830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2134" y="4085459"/>
              <a:ext cx="1932249" cy="4424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59953" y="2391499"/>
            <a:ext cx="6171429" cy="4401763"/>
            <a:chOff x="5159953" y="2391499"/>
            <a:chExt cx="6171429" cy="44017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59953" y="2391499"/>
              <a:ext cx="6171429" cy="44017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93112" y="2391499"/>
            <a:ext cx="6171429" cy="3446847"/>
            <a:chOff x="11593112" y="2391499"/>
            <a:chExt cx="6171429" cy="34468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593112" y="2391499"/>
              <a:ext cx="6171429" cy="34468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775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2902381" cy="106667"/>
            <a:chOff x="3261905" y="1283810"/>
            <a:chExt cx="12902381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905" y="1283810"/>
              <a:ext cx="12902381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9291" y="3934227"/>
            <a:ext cx="7241114" cy="21754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030" y="9561422"/>
            <a:ext cx="423568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24153" y="9561422"/>
            <a:ext cx="423568" cy="3982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22653" y="960169"/>
            <a:ext cx="8694681" cy="106667"/>
            <a:chOff x="8722653" y="960169"/>
            <a:chExt cx="8694681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2653" y="960169"/>
              <a:ext cx="8694681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2247" y="421552"/>
            <a:ext cx="6150214" cy="101265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8134" y="7698869"/>
            <a:ext cx="4689483" cy="17753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5417" y="2109469"/>
            <a:ext cx="6642473" cy="1408209"/>
            <a:chOff x="255417" y="2109469"/>
            <a:chExt cx="6642473" cy="14082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417" y="2109469"/>
              <a:ext cx="6642473" cy="14082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73771" y="1775450"/>
            <a:ext cx="5338172" cy="5759560"/>
            <a:chOff x="6473771" y="1775450"/>
            <a:chExt cx="5338172" cy="57595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3771" y="1775450"/>
              <a:ext cx="5338172" cy="57595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39341" y="2063754"/>
            <a:ext cx="5948057" cy="1506895"/>
            <a:chOff x="11839341" y="2063754"/>
            <a:chExt cx="5948057" cy="1506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9341" y="2063754"/>
              <a:ext cx="5948057" cy="1506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28144" y="7943992"/>
            <a:ext cx="3180730" cy="13742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09059" y="7921135"/>
            <a:ext cx="4904321" cy="217648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22653" y="960169"/>
            <a:ext cx="8694681" cy="106667"/>
            <a:chOff x="8722653" y="960169"/>
            <a:chExt cx="8694681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2653" y="960169"/>
              <a:ext cx="8694681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8966" y="1318267"/>
            <a:ext cx="3972694" cy="1640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15798" y="3081682"/>
            <a:ext cx="3822083" cy="9557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2247" y="421552"/>
            <a:ext cx="6150214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42410" y="2706320"/>
            <a:ext cx="7043181" cy="1624055"/>
            <a:chOff x="5842410" y="2706320"/>
            <a:chExt cx="7043181" cy="16240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2410" y="2706320"/>
              <a:ext cx="7043181" cy="16240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0505" y="1721963"/>
            <a:ext cx="7189488" cy="669555"/>
            <a:chOff x="5880505" y="1721963"/>
            <a:chExt cx="7189488" cy="6695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80505" y="1721963"/>
              <a:ext cx="7189488" cy="6695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80505" y="4668043"/>
            <a:ext cx="5289369" cy="2839984"/>
            <a:chOff x="5880505" y="4668043"/>
            <a:chExt cx="5289369" cy="283998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80505" y="4668043"/>
              <a:ext cx="5289369" cy="283998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15763" y="4814925"/>
            <a:ext cx="3939226" cy="21764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42410" y="7827374"/>
            <a:ext cx="5522541" cy="2265234"/>
            <a:chOff x="5842410" y="7827374"/>
            <a:chExt cx="5522541" cy="22652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2410" y="7827374"/>
              <a:ext cx="5522541" cy="22652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39573" y="7693982"/>
            <a:ext cx="2920426" cy="10254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1977001"/>
            <a:ext cx="5338172" cy="5759560"/>
            <a:chOff x="0" y="1977001"/>
            <a:chExt cx="5338172" cy="57595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1977001"/>
              <a:ext cx="5338172" cy="5759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89319" y="960169"/>
            <a:ext cx="10428015" cy="106667"/>
            <a:chOff x="6989319" y="960169"/>
            <a:chExt cx="10428015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319" y="960169"/>
              <a:ext cx="10428015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785" y="561434"/>
            <a:ext cx="4741338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8561" y="2377143"/>
            <a:ext cx="6495391" cy="4606660"/>
            <a:chOff x="1428561" y="2377143"/>
            <a:chExt cx="6495391" cy="46066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561" y="2377143"/>
              <a:ext cx="6495391" cy="46066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8306" y="1288505"/>
            <a:ext cx="4130041" cy="8861223"/>
            <a:chOff x="9498306" y="1288505"/>
            <a:chExt cx="4130041" cy="8861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8306" y="1288505"/>
              <a:ext cx="4130041" cy="88612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39573" y="7693982"/>
            <a:ext cx="4189387" cy="95570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42840" y="7693982"/>
            <a:ext cx="3853168" cy="17753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89319" y="960169"/>
            <a:ext cx="10428015" cy="106667"/>
            <a:chOff x="6989319" y="960169"/>
            <a:chExt cx="10428015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319" y="960169"/>
              <a:ext cx="10428015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785" y="561434"/>
            <a:ext cx="4741338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31382" y="8575386"/>
            <a:ext cx="1131429" cy="1131429"/>
            <a:chOff x="11331382" y="8575386"/>
            <a:chExt cx="1131429" cy="11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1382" y="8575386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4016" y="8613481"/>
            <a:ext cx="1131429" cy="1131429"/>
            <a:chOff x="4964016" y="8613481"/>
            <a:chExt cx="1131429" cy="11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016" y="8613481"/>
              <a:ext cx="1131429" cy="113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8988" y="7917903"/>
            <a:ext cx="3007727" cy="18284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3430" y="7656077"/>
            <a:ext cx="4757472" cy="2815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26754" y="1550812"/>
            <a:ext cx="3890683" cy="4021745"/>
            <a:chOff x="4526754" y="1550812"/>
            <a:chExt cx="3890683" cy="40217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6754" y="1550812"/>
              <a:ext cx="3890683" cy="40217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42624" y="5708139"/>
            <a:ext cx="4800233" cy="2252870"/>
            <a:chOff x="4342624" y="5708139"/>
            <a:chExt cx="4800233" cy="225287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2624" y="5708139"/>
              <a:ext cx="4800233" cy="22528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42746" y="1910521"/>
            <a:ext cx="6171429" cy="2210039"/>
            <a:chOff x="9642746" y="1910521"/>
            <a:chExt cx="6171429" cy="221003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42746" y="1910521"/>
              <a:ext cx="6171429" cy="22100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1418" y="1672178"/>
            <a:ext cx="2948765" cy="8365292"/>
            <a:chOff x="811418" y="1672178"/>
            <a:chExt cx="2948765" cy="836529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1418" y="1672178"/>
              <a:ext cx="2948765" cy="8365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89319" y="960169"/>
            <a:ext cx="10428015" cy="106667"/>
            <a:chOff x="6989319" y="960169"/>
            <a:chExt cx="10428015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319" y="960169"/>
              <a:ext cx="10428015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785" y="561434"/>
            <a:ext cx="4046519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31382" y="8575386"/>
            <a:ext cx="1131429" cy="1131429"/>
            <a:chOff x="11331382" y="8575386"/>
            <a:chExt cx="1131429" cy="11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1382" y="8575386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4016" y="8613481"/>
            <a:ext cx="1131429" cy="1131429"/>
            <a:chOff x="4964016" y="8613481"/>
            <a:chExt cx="1131429" cy="11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016" y="8613481"/>
              <a:ext cx="1131429" cy="113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08760" y="7783781"/>
            <a:ext cx="4634536" cy="21431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3430" y="7656077"/>
            <a:ext cx="4473176" cy="2377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04666" y="2071541"/>
            <a:ext cx="4650426" cy="5134170"/>
            <a:chOff x="504666" y="2071541"/>
            <a:chExt cx="4650426" cy="51341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666" y="2071541"/>
              <a:ext cx="4650426" cy="51341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34728" y="2071541"/>
            <a:ext cx="5651497" cy="3642076"/>
            <a:chOff x="12334728" y="2071541"/>
            <a:chExt cx="5651497" cy="364207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34728" y="2071541"/>
              <a:ext cx="5651497" cy="36420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04666" y="5931110"/>
            <a:ext cx="4650426" cy="2243564"/>
            <a:chOff x="504666" y="5931110"/>
            <a:chExt cx="4650426" cy="22435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4666" y="5931110"/>
              <a:ext cx="4650426" cy="22435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25667" y="2071541"/>
            <a:ext cx="6171429" cy="2888312"/>
            <a:chOff x="5725667" y="2071541"/>
            <a:chExt cx="6171429" cy="28883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25667" y="2071541"/>
              <a:ext cx="6171429" cy="288831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8257" y="8532279"/>
            <a:ext cx="2530279" cy="8930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16003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774" y="9561422"/>
            <a:ext cx="420540" cy="398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26897" y="9561422"/>
            <a:ext cx="420530" cy="39827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2976" y="2057577"/>
            <a:ext cx="4810515" cy="106700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433" y="3820903"/>
            <a:ext cx="12740364" cy="14669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430" y="5674821"/>
            <a:ext cx="14206526" cy="146698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9888" y="7656396"/>
            <a:ext cx="14629593" cy="91893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89319" y="960169"/>
            <a:ext cx="10428015" cy="106667"/>
            <a:chOff x="6989319" y="960169"/>
            <a:chExt cx="10428015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319" y="960169"/>
              <a:ext cx="10428015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785" y="561434"/>
            <a:ext cx="3762367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31382" y="8575386"/>
            <a:ext cx="1131429" cy="1131429"/>
            <a:chOff x="11331382" y="8575386"/>
            <a:chExt cx="1131429" cy="11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1382" y="8575386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4016" y="8613481"/>
            <a:ext cx="1131429" cy="1131429"/>
            <a:chOff x="4964016" y="8613481"/>
            <a:chExt cx="1131429" cy="11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016" y="8613481"/>
              <a:ext cx="1131429" cy="113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8988" y="7917903"/>
            <a:ext cx="3007727" cy="18284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3430" y="7656077"/>
            <a:ext cx="4757472" cy="2815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86807" y="6511306"/>
            <a:ext cx="5449295" cy="1071229"/>
            <a:chOff x="286807" y="6511306"/>
            <a:chExt cx="5449295" cy="10712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807" y="6511306"/>
              <a:ext cx="5449295" cy="10712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09503" y="1935589"/>
            <a:ext cx="5821879" cy="2633497"/>
            <a:chOff x="5509503" y="1935589"/>
            <a:chExt cx="5821879" cy="26334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9503" y="1935589"/>
              <a:ext cx="5821879" cy="26334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72479" y="4691951"/>
            <a:ext cx="5358640" cy="3159485"/>
            <a:chOff x="5972479" y="4691951"/>
            <a:chExt cx="5358640" cy="315948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72479" y="4691951"/>
              <a:ext cx="5358640" cy="315948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8042" y="2379310"/>
            <a:ext cx="3922922" cy="3281973"/>
            <a:chOff x="658042" y="2379310"/>
            <a:chExt cx="3922922" cy="328197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8042" y="2379310"/>
              <a:ext cx="3922922" cy="32819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44677" y="1692405"/>
            <a:ext cx="5313112" cy="2791179"/>
            <a:chOff x="12144677" y="1692405"/>
            <a:chExt cx="5313112" cy="27911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44677" y="1692405"/>
              <a:ext cx="5313112" cy="279117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07074" y="5142857"/>
            <a:ext cx="5050715" cy="3726227"/>
            <a:chOff x="12407074" y="5142857"/>
            <a:chExt cx="5050715" cy="37262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7074" y="5142857"/>
              <a:ext cx="5050715" cy="3726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989319" y="960169"/>
            <a:ext cx="10428015" cy="106667"/>
            <a:chOff x="6989319" y="960169"/>
            <a:chExt cx="10428015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9319" y="960169"/>
              <a:ext cx="10428015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785" y="561434"/>
            <a:ext cx="4760567" cy="1012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31382" y="8575386"/>
            <a:ext cx="1131429" cy="1131429"/>
            <a:chOff x="11331382" y="8575386"/>
            <a:chExt cx="1131429" cy="11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1382" y="8575386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64016" y="8613481"/>
            <a:ext cx="1131429" cy="1131429"/>
            <a:chOff x="4964016" y="8613481"/>
            <a:chExt cx="1131429" cy="11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4016" y="8613481"/>
              <a:ext cx="1131429" cy="113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28988" y="7917903"/>
            <a:ext cx="3435879" cy="14153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743430" y="7656077"/>
            <a:ext cx="3904357" cy="23770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8042" y="2057143"/>
            <a:ext cx="4534726" cy="5485236"/>
            <a:chOff x="658042" y="2057143"/>
            <a:chExt cx="4534726" cy="54852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8042" y="2057143"/>
              <a:ext cx="4534726" cy="54852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8311" y="8393874"/>
            <a:ext cx="3698279" cy="9120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29730" y="2600759"/>
            <a:ext cx="5443480" cy="864624"/>
            <a:chOff x="5529730" y="2600759"/>
            <a:chExt cx="5443480" cy="8646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9730" y="2600759"/>
              <a:ext cx="5443480" cy="8646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19509" y="2097598"/>
            <a:ext cx="6496196" cy="4187548"/>
            <a:chOff x="11419509" y="2097598"/>
            <a:chExt cx="6496196" cy="418754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19509" y="2097598"/>
              <a:ext cx="6496196" cy="41875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9785" y="561434"/>
            <a:ext cx="5051424" cy="103170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1953" y="8196889"/>
            <a:ext cx="7671898" cy="18284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87006" y="8194282"/>
            <a:ext cx="7198119" cy="23770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03429" y="2002986"/>
            <a:ext cx="5130787" cy="2555411"/>
            <a:chOff x="9703429" y="2002986"/>
            <a:chExt cx="5130787" cy="25554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03429" y="2002986"/>
              <a:ext cx="5130787" cy="2555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1418" y="1854226"/>
            <a:ext cx="5513306" cy="2413832"/>
            <a:chOff x="811418" y="1854226"/>
            <a:chExt cx="5513306" cy="24138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1418" y="1854226"/>
              <a:ext cx="5513306" cy="24138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4839" y="4558397"/>
            <a:ext cx="5598394" cy="3328775"/>
            <a:chOff x="974839" y="4558397"/>
            <a:chExt cx="5598394" cy="332877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4839" y="4558397"/>
              <a:ext cx="5598394" cy="33287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03429" y="5053592"/>
            <a:ext cx="5674913" cy="2874035"/>
            <a:chOff x="9703429" y="5053592"/>
            <a:chExt cx="5674913" cy="28740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03429" y="5053592"/>
              <a:ext cx="5674913" cy="287403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66163" y="581662"/>
            <a:ext cx="5060948" cy="101265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54234" y="960169"/>
            <a:ext cx="8863099" cy="106667"/>
            <a:chOff x="8554234" y="960169"/>
            <a:chExt cx="8863099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4234" y="960169"/>
              <a:ext cx="8863099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4996" y="1267033"/>
            <a:ext cx="6200355" cy="5388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785" y="561435"/>
            <a:ext cx="4766614" cy="103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4666" y="2478733"/>
            <a:ext cx="8042332" cy="5773255"/>
            <a:chOff x="504666" y="2478733"/>
            <a:chExt cx="8042332" cy="57732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666" y="2478733"/>
              <a:ext cx="8042332" cy="57732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838396"/>
            <a:ext cx="8274477" cy="5413592"/>
            <a:chOff x="9142857" y="2838396"/>
            <a:chExt cx="8274477" cy="541359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838396"/>
              <a:ext cx="8274477" cy="54135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54234" y="960169"/>
            <a:ext cx="8863099" cy="106667"/>
            <a:chOff x="8554234" y="960169"/>
            <a:chExt cx="8863099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4234" y="960169"/>
              <a:ext cx="8863099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9785" y="561435"/>
            <a:ext cx="6526262" cy="103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8952" y="1837564"/>
            <a:ext cx="4602961" cy="4053676"/>
            <a:chOff x="298952" y="1837564"/>
            <a:chExt cx="4602961" cy="40536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952" y="1837564"/>
              <a:ext cx="4602961" cy="40536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79935" y="4820704"/>
            <a:ext cx="722022" cy="573581"/>
            <a:chOff x="2879935" y="4820704"/>
            <a:chExt cx="722022" cy="5735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9935" y="4820704"/>
              <a:ext cx="722022" cy="5735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2101" y="2355739"/>
            <a:ext cx="5731277" cy="3017325"/>
            <a:chOff x="5372101" y="2355739"/>
            <a:chExt cx="5731277" cy="30173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2101" y="2355739"/>
              <a:ext cx="5731277" cy="3017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22281" y="2081702"/>
            <a:ext cx="7122978" cy="3565399"/>
            <a:chOff x="11122281" y="2081702"/>
            <a:chExt cx="7122978" cy="35653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22281" y="2081702"/>
              <a:ext cx="7122978" cy="35653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7213" y="7894187"/>
            <a:ext cx="1131429" cy="1131429"/>
            <a:chOff x="11797213" y="7894187"/>
            <a:chExt cx="1131429" cy="113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7213" y="7894187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39949" y="7864351"/>
            <a:ext cx="1131429" cy="1131429"/>
            <a:chOff x="5239949" y="7864351"/>
            <a:chExt cx="1131429" cy="113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9949" y="7864351"/>
              <a:ext cx="1131429" cy="113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15464" y="7501160"/>
            <a:ext cx="4949231" cy="18284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51531" y="7851081"/>
            <a:ext cx="5074231" cy="141534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2542" y="7561846"/>
            <a:ext cx="2798727" cy="130975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54234" y="960169"/>
            <a:ext cx="8863099" cy="106667"/>
            <a:chOff x="8554234" y="960169"/>
            <a:chExt cx="8863099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4234" y="960169"/>
              <a:ext cx="8863099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9785" y="561434"/>
            <a:ext cx="6175481" cy="103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97213" y="7894187"/>
            <a:ext cx="1131429" cy="1131429"/>
            <a:chOff x="11797213" y="7894187"/>
            <a:chExt cx="1131429" cy="113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97213" y="7894187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39949" y="7864351"/>
            <a:ext cx="1131429" cy="1131429"/>
            <a:chOff x="5239949" y="7864351"/>
            <a:chExt cx="1131429" cy="113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9949" y="7864351"/>
              <a:ext cx="1131429" cy="113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4235" y="8010872"/>
            <a:ext cx="2559536" cy="9842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90647" y="7851081"/>
            <a:ext cx="3353993" cy="14153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3528" y="1961229"/>
            <a:ext cx="4968573" cy="4817741"/>
            <a:chOff x="403528" y="1961229"/>
            <a:chExt cx="4968573" cy="481774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528" y="1961229"/>
              <a:ext cx="4968573" cy="481774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4036" y="7741455"/>
            <a:ext cx="4509965" cy="14153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85329" y="2716401"/>
            <a:ext cx="6171429" cy="709015"/>
            <a:chOff x="5585329" y="2716401"/>
            <a:chExt cx="6171429" cy="7090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5329" y="2716401"/>
              <a:ext cx="6171429" cy="7090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96181" y="1961229"/>
            <a:ext cx="6171429" cy="4506122"/>
            <a:chOff x="11896181" y="1961229"/>
            <a:chExt cx="6171429" cy="45061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96181" y="1961229"/>
              <a:ext cx="6171429" cy="4506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552056" y="960169"/>
            <a:ext cx="5865278" cy="106667"/>
            <a:chOff x="11552056" y="960169"/>
            <a:chExt cx="5865278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2056" y="960169"/>
              <a:ext cx="5865278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073" y="561434"/>
            <a:ext cx="10143967" cy="10697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6565" y="3235379"/>
            <a:ext cx="4356650" cy="14153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656" y="7903106"/>
            <a:ext cx="6329298" cy="14153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43869" y="3877064"/>
            <a:ext cx="8550841" cy="13668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9444" y="2330501"/>
            <a:ext cx="6171429" cy="709015"/>
            <a:chOff x="729444" y="2330501"/>
            <a:chExt cx="6171429" cy="7090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444" y="2330501"/>
              <a:ext cx="6171429" cy="709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9672" y="4988526"/>
            <a:ext cx="6171429" cy="2620998"/>
            <a:chOff x="749672" y="4988526"/>
            <a:chExt cx="6171429" cy="262099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672" y="4988526"/>
              <a:ext cx="6171429" cy="26209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33704" y="5508650"/>
            <a:ext cx="6983630" cy="2121102"/>
            <a:chOff x="10433704" y="5508650"/>
            <a:chExt cx="6983630" cy="21211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33704" y="5508650"/>
              <a:ext cx="6983630" cy="2121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521" y="2310273"/>
            <a:ext cx="5387953" cy="1301282"/>
            <a:chOff x="9646521" y="2310273"/>
            <a:chExt cx="5387953" cy="13012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6521" y="2310273"/>
              <a:ext cx="5387953" cy="13012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64131" y="8064922"/>
            <a:ext cx="6597603" cy="110999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54234" y="960169"/>
            <a:ext cx="8863099" cy="106667"/>
            <a:chOff x="8554234" y="960169"/>
            <a:chExt cx="8863099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4234" y="960169"/>
              <a:ext cx="8863099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559" y="8010874"/>
            <a:ext cx="4850793" cy="141534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9676" y="561435"/>
            <a:ext cx="6478643" cy="103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79907" y="8482601"/>
            <a:ext cx="1131429" cy="1131429"/>
            <a:chOff x="11279907" y="8482601"/>
            <a:chExt cx="1131429" cy="113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9907" y="8482601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84609" y="8462374"/>
            <a:ext cx="1131429" cy="1131429"/>
            <a:chOff x="5384609" y="8462374"/>
            <a:chExt cx="1131429" cy="113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4609" y="8462374"/>
              <a:ext cx="1131429" cy="113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32283" y="7604951"/>
            <a:ext cx="5574031" cy="98427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368226" y="3889665"/>
            <a:ext cx="4863860" cy="1109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8042" y="1938610"/>
            <a:ext cx="5517348" cy="2882094"/>
            <a:chOff x="658042" y="1938610"/>
            <a:chExt cx="5517348" cy="28820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8042" y="1938610"/>
              <a:ext cx="5517348" cy="288209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38738" y="4348261"/>
            <a:ext cx="722022" cy="573581"/>
            <a:chOff x="1538738" y="4348261"/>
            <a:chExt cx="722022" cy="5735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8738" y="4348261"/>
              <a:ext cx="722022" cy="5735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0786" y="1898155"/>
            <a:ext cx="722022" cy="573581"/>
            <a:chOff x="1720786" y="1898155"/>
            <a:chExt cx="722022" cy="57358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0786" y="1898155"/>
              <a:ext cx="722022" cy="5735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84609" y="2431281"/>
            <a:ext cx="722022" cy="573581"/>
            <a:chOff x="5384609" y="2431281"/>
            <a:chExt cx="722022" cy="5735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84609" y="2431281"/>
              <a:ext cx="722022" cy="57358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9456" y="2184946"/>
            <a:ext cx="5331707" cy="813911"/>
            <a:chOff x="6179456" y="2184946"/>
            <a:chExt cx="5331707" cy="8139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79456" y="2184946"/>
              <a:ext cx="5331707" cy="8139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069084" y="6200237"/>
            <a:ext cx="5715854" cy="1379363"/>
            <a:chOff x="6069084" y="6200237"/>
            <a:chExt cx="5715854" cy="137936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69084" y="6200237"/>
              <a:ext cx="5715854" cy="137936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68227" y="3654371"/>
            <a:ext cx="5029803" cy="98427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825394" y="1938610"/>
            <a:ext cx="6171429" cy="1954463"/>
            <a:chOff x="11825394" y="1938610"/>
            <a:chExt cx="6171429" cy="19544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25394" y="1938610"/>
              <a:ext cx="6171429" cy="19544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65849" y="5689807"/>
            <a:ext cx="6171429" cy="2173785"/>
            <a:chOff x="11865849" y="5689807"/>
            <a:chExt cx="6171429" cy="217378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865849" y="5689807"/>
              <a:ext cx="6171429" cy="2173785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752861" y="7820486"/>
            <a:ext cx="4863860" cy="9842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54234" y="960169"/>
            <a:ext cx="8863099" cy="106667"/>
            <a:chOff x="8554234" y="960169"/>
            <a:chExt cx="8863099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4234" y="960169"/>
              <a:ext cx="8863099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934" y="2301827"/>
            <a:ext cx="5276820" cy="15044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819" y="561434"/>
            <a:ext cx="6341062" cy="10317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23826" y="7714512"/>
            <a:ext cx="4949222" cy="18284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38131" y="7561846"/>
            <a:ext cx="5074231" cy="15769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31378" y="2347648"/>
            <a:ext cx="6838312" cy="4488953"/>
            <a:chOff x="5631378" y="2347648"/>
            <a:chExt cx="6838312" cy="44889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31378" y="2347648"/>
              <a:ext cx="6838312" cy="4488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33697" y="3055602"/>
            <a:ext cx="5616114" cy="1902395"/>
            <a:chOff x="12533697" y="3055602"/>
            <a:chExt cx="5616114" cy="190239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33697" y="3055602"/>
              <a:ext cx="5616114" cy="1902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54234" y="960169"/>
            <a:ext cx="8863099" cy="106667"/>
            <a:chOff x="8554234" y="960169"/>
            <a:chExt cx="8863099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4234" y="960169"/>
              <a:ext cx="8863099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559" y="8251167"/>
            <a:ext cx="4407498" cy="53883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785" y="561434"/>
            <a:ext cx="4179024" cy="10317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76815" y="7954870"/>
            <a:ext cx="1131429" cy="1131429"/>
            <a:chOff x="5176815" y="7954870"/>
            <a:chExt cx="1131429" cy="113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76815" y="7954870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0641" y="2606854"/>
            <a:ext cx="4584564" cy="1328833"/>
            <a:chOff x="330641" y="2606854"/>
            <a:chExt cx="4584564" cy="13288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0641" y="2606854"/>
              <a:ext cx="4584564" cy="13288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66930" y="3362106"/>
            <a:ext cx="722022" cy="573581"/>
            <a:chOff x="2266930" y="3362106"/>
            <a:chExt cx="722022" cy="5735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6930" y="3362106"/>
              <a:ext cx="722022" cy="573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4615" y="1250075"/>
            <a:ext cx="7236192" cy="4703661"/>
            <a:chOff x="6874615" y="1250075"/>
            <a:chExt cx="7236192" cy="47036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74615" y="1250075"/>
              <a:ext cx="7236192" cy="47036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89031" y="4895075"/>
            <a:ext cx="7317102" cy="5189122"/>
            <a:chOff x="10589031" y="4895075"/>
            <a:chExt cx="7317102" cy="51891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9031" y="4895075"/>
              <a:ext cx="7317102" cy="5189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775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8935" y="6992065"/>
            <a:ext cx="3948852" cy="6098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1441" y="5694388"/>
            <a:ext cx="1587570" cy="9868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14162" y="7742978"/>
            <a:ext cx="3120434" cy="4177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4162" y="8153161"/>
            <a:ext cx="3120434" cy="4177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23109" y="3394411"/>
            <a:ext cx="2781027" cy="277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0554" y="6992068"/>
            <a:ext cx="3049480" cy="6098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93060" y="5694388"/>
            <a:ext cx="1587570" cy="98687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65782" y="7742982"/>
            <a:ext cx="3398253" cy="8264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08063" y="3394411"/>
            <a:ext cx="3301665" cy="277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91841" y="6992065"/>
            <a:ext cx="3948852" cy="6098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434347" y="5694388"/>
            <a:ext cx="1587570" cy="9868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07068" y="7742978"/>
            <a:ext cx="3120425" cy="4177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07068" y="8153161"/>
            <a:ext cx="3120425" cy="4177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5524" y="3394411"/>
            <a:ext cx="3551255" cy="277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1030" y="9561422"/>
            <a:ext cx="423568" cy="3982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24153" y="9561422"/>
            <a:ext cx="423568" cy="3982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38343" y="3366062"/>
            <a:ext cx="4466751" cy="724198"/>
            <a:chOff x="6638343" y="3366062"/>
            <a:chExt cx="4466751" cy="724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38343" y="3366062"/>
              <a:ext cx="4466751" cy="7241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54234" y="960169"/>
            <a:ext cx="8863099" cy="106667"/>
            <a:chOff x="8554234" y="960169"/>
            <a:chExt cx="8863099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4234" y="960169"/>
              <a:ext cx="8863099" cy="1066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785" y="561434"/>
            <a:ext cx="6517957" cy="10317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3073" y="2379014"/>
            <a:ext cx="5620539" cy="2442881"/>
            <a:chOff x="363073" y="2379014"/>
            <a:chExt cx="5620539" cy="2442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073" y="2379014"/>
              <a:ext cx="5620539" cy="2442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73202" y="2167964"/>
            <a:ext cx="5738172" cy="3120393"/>
            <a:chOff x="12073202" y="2167964"/>
            <a:chExt cx="5738172" cy="31203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3202" y="2167964"/>
              <a:ext cx="5738172" cy="3120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149531" y="7292488"/>
            <a:ext cx="1131429" cy="1131429"/>
            <a:chOff x="5149531" y="7292488"/>
            <a:chExt cx="1131429" cy="113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9531" y="7292488"/>
              <a:ext cx="1131429" cy="113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1703" y="6987084"/>
            <a:ext cx="3786850" cy="13097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73088" y="7208926"/>
            <a:ext cx="4844689" cy="141534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595236" y="7249379"/>
            <a:ext cx="3450793" cy="8930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63033" y="7292488"/>
            <a:ext cx="1131429" cy="1131429"/>
            <a:chOff x="11563033" y="7292488"/>
            <a:chExt cx="1131429" cy="113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63033" y="7292488"/>
              <a:ext cx="1131429" cy="113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67383" y="960169"/>
            <a:ext cx="9649951" cy="107867"/>
            <a:chOff x="7767383" y="960169"/>
            <a:chExt cx="9649951" cy="1078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7383" y="960169"/>
              <a:ext cx="9649951" cy="1078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559" y="8010874"/>
            <a:ext cx="2530460" cy="4763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80020" y="7687636"/>
            <a:ext cx="1131429" cy="1131429"/>
            <a:chOff x="11380020" y="7687636"/>
            <a:chExt cx="1131429" cy="113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80020" y="7687636"/>
              <a:ext cx="1131429" cy="113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97043" y="7687636"/>
            <a:ext cx="1131429" cy="1131429"/>
            <a:chOff x="5197043" y="7687636"/>
            <a:chExt cx="1131429" cy="113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7043" y="7687636"/>
              <a:ext cx="1131429" cy="113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9785" y="561434"/>
            <a:ext cx="6517957" cy="10317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3073" y="2379014"/>
            <a:ext cx="5620539" cy="2442881"/>
            <a:chOff x="363073" y="2379014"/>
            <a:chExt cx="5620539" cy="24428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073" y="2379014"/>
              <a:ext cx="5620539" cy="2442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14286" y="2598222"/>
            <a:ext cx="6171429" cy="2223673"/>
            <a:chOff x="12114286" y="2598222"/>
            <a:chExt cx="6171429" cy="222367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14286" y="2598222"/>
              <a:ext cx="6171429" cy="22236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7143" y="3433642"/>
            <a:ext cx="6171429" cy="552834"/>
            <a:chOff x="6057143" y="3433642"/>
            <a:chExt cx="6171429" cy="5528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7143" y="3433642"/>
              <a:ext cx="6171429" cy="55283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96374" y="7604951"/>
            <a:ext cx="3450793" cy="8930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773084" y="7208922"/>
            <a:ext cx="5022622" cy="141534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6415" y="4328797"/>
            <a:ext cx="10746115" cy="199379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84576" y="1283810"/>
            <a:ext cx="17132743" cy="106667"/>
            <a:chOff x="584576" y="1283810"/>
            <a:chExt cx="17132743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584576" y="1283810"/>
              <a:ext cx="17132743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60508" cy="478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8693" y="1411296"/>
            <a:ext cx="2842467" cy="107588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3766" y="2866363"/>
            <a:ext cx="15809784" cy="757601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2286" y="9561422"/>
            <a:ext cx="422054" cy="398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5409" y="9561422"/>
            <a:ext cx="422063" cy="3982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775" cy="4788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34186"/>
            <a:ext cx="3695511" cy="4761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8935" y="6992065"/>
            <a:ext cx="3948852" cy="6098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1441" y="5694388"/>
            <a:ext cx="1587570" cy="98688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4162" y="7742978"/>
            <a:ext cx="3120434" cy="4177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4162" y="8153161"/>
            <a:ext cx="3120434" cy="4177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3109" y="3394411"/>
            <a:ext cx="2781027" cy="277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54" y="6992065"/>
            <a:ext cx="3948852" cy="6098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93060" y="5694388"/>
            <a:ext cx="1587570" cy="98687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5782" y="7742978"/>
            <a:ext cx="3120425" cy="41776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65782" y="8153161"/>
            <a:ext cx="3120425" cy="4177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8063" y="3394411"/>
            <a:ext cx="3301665" cy="27719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1811" y="6992068"/>
            <a:ext cx="2696452" cy="6650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34347" y="5694388"/>
            <a:ext cx="1587570" cy="9868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35524" y="3394411"/>
            <a:ext cx="3551255" cy="277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1030" y="9561422"/>
            <a:ext cx="423073" cy="39827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24153" y="9561422"/>
            <a:ext cx="423073" cy="3982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07049" y="7742982"/>
            <a:ext cx="3145958" cy="4685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521461" y="4377067"/>
            <a:ext cx="7970178" cy="107544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0067" y="601890"/>
            <a:ext cx="9763929" cy="1069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02907" y="966415"/>
            <a:ext cx="6273972" cy="106667"/>
            <a:chOff x="11102907" y="966415"/>
            <a:chExt cx="6273972" cy="1066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02907" y="966415"/>
              <a:ext cx="627397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98321" y="1793543"/>
            <a:ext cx="7187048" cy="6287597"/>
            <a:chOff x="6598321" y="1793543"/>
            <a:chExt cx="7187048" cy="628759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8321" y="1793543"/>
              <a:ext cx="7187048" cy="62875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3301" y="1793543"/>
            <a:ext cx="5966130" cy="1467059"/>
            <a:chOff x="383301" y="1793543"/>
            <a:chExt cx="5966130" cy="14670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301" y="1793543"/>
              <a:ext cx="5966130" cy="1467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980068" y="2313667"/>
            <a:ext cx="4224736" cy="5045074"/>
            <a:chOff x="13980068" y="2313667"/>
            <a:chExt cx="4224736" cy="50450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80068" y="2313667"/>
              <a:ext cx="4224736" cy="5045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944" y="601890"/>
            <a:ext cx="6620757" cy="1069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46260" y="966415"/>
            <a:ext cx="8730619" cy="106667"/>
            <a:chOff x="8646260" y="966415"/>
            <a:chExt cx="8730619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6260" y="966415"/>
              <a:ext cx="8730619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444" y="2224985"/>
            <a:ext cx="9211470" cy="3717683"/>
            <a:chOff x="833444" y="2224985"/>
            <a:chExt cx="9211470" cy="37176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444" y="2224985"/>
              <a:ext cx="9211470" cy="37176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26149" y="2057143"/>
            <a:ext cx="4256555" cy="6171429"/>
            <a:chOff x="11226149" y="2057143"/>
            <a:chExt cx="4256555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6149" y="2057143"/>
              <a:ext cx="4256555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286" y="9561422"/>
            <a:ext cx="400787" cy="398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5409" y="9561422"/>
            <a:ext cx="400787" cy="39827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944" y="601890"/>
            <a:ext cx="6620757" cy="10697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646260" y="966415"/>
            <a:ext cx="8730619" cy="106667"/>
            <a:chOff x="8646260" y="966415"/>
            <a:chExt cx="8730619" cy="106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6260" y="966415"/>
              <a:ext cx="8730619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17268" y="1571040"/>
            <a:ext cx="5299096" cy="6171429"/>
            <a:chOff x="11717268" y="1571040"/>
            <a:chExt cx="5299096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7268" y="1571040"/>
              <a:ext cx="5299096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5543" y="2601656"/>
            <a:ext cx="9077210" cy="4081854"/>
            <a:chOff x="1235543" y="2601656"/>
            <a:chExt cx="9077210" cy="40818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5543" y="2601656"/>
              <a:ext cx="9077210" cy="4081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2022-10-18T15:26:58Z</dcterms:created>
  <dcterms:modified xsi:type="dcterms:W3CDTF">2022-10-18T15:26:58Z</dcterms:modified>
</cp:coreProperties>
</file>